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599525" cy="32399288"/>
  <p:notesSz cx="6662738" cy="9926638"/>
  <p:defaultTextStyle>
    <a:defPPr>
      <a:defRPr lang="pt-BR"/>
    </a:defPPr>
    <a:lvl1pPr marL="0" algn="l" defTabSz="2591426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1pPr>
    <a:lvl2pPr marL="1295713" algn="l" defTabSz="2591426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2pPr>
    <a:lvl3pPr marL="2591426" algn="l" defTabSz="2591426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3pPr>
    <a:lvl4pPr marL="3887142" algn="l" defTabSz="2591426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4pPr>
    <a:lvl5pPr marL="5182855" algn="l" defTabSz="2591426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5pPr>
    <a:lvl6pPr marL="6478568" algn="l" defTabSz="2591426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6pPr>
    <a:lvl7pPr marL="7774281" algn="l" defTabSz="2591426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7pPr>
    <a:lvl8pPr marL="9069994" algn="l" defTabSz="2591426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8pPr>
    <a:lvl9pPr marL="10365708" algn="l" defTabSz="2591426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28" d="100"/>
          <a:sy n="28" d="100"/>
        </p:scale>
        <p:origin x="-3312" y="-272"/>
      </p:cViewPr>
      <p:guideLst>
        <p:guide orient="horz" pos="10204"/>
        <p:guide pos="68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6" y="5302386"/>
            <a:ext cx="18359596" cy="11279752"/>
          </a:xfrm>
        </p:spPr>
        <p:txBody>
          <a:bodyPr anchor="b"/>
          <a:lstStyle>
            <a:lvl1pPr algn="ctr">
              <a:defRPr sz="1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700"/>
            </a:lvl1pPr>
            <a:lvl2pPr marL="1079890" indent="0" algn="ctr">
              <a:buNone/>
              <a:defRPr sz="4700"/>
            </a:lvl2pPr>
            <a:lvl3pPr marL="2159780" indent="0" algn="ctr">
              <a:buNone/>
              <a:defRPr sz="4300"/>
            </a:lvl3pPr>
            <a:lvl4pPr marL="3239670" indent="0" algn="ctr">
              <a:buNone/>
              <a:defRPr sz="3800"/>
            </a:lvl4pPr>
            <a:lvl5pPr marL="4319559" indent="0" algn="ctr">
              <a:buNone/>
              <a:defRPr sz="3800"/>
            </a:lvl5pPr>
            <a:lvl6pPr marL="5399449" indent="0" algn="ctr">
              <a:buNone/>
              <a:defRPr sz="3800"/>
            </a:lvl6pPr>
            <a:lvl7pPr marL="6479339" indent="0" algn="ctr">
              <a:buNone/>
              <a:defRPr sz="3800"/>
            </a:lvl7pPr>
            <a:lvl8pPr marL="7559229" indent="0" algn="ctr">
              <a:buNone/>
              <a:defRPr sz="3800"/>
            </a:lvl8pPr>
            <a:lvl9pPr marL="8639118" indent="0" algn="ctr">
              <a:buNone/>
              <a:defRPr sz="3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17FC-D916-46D4-BED0-92E53114655E}" type="datetimeFigureOut">
              <a:rPr lang="pt-BR" smtClean="0"/>
              <a:t>23/08/18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789-C194-4980-A125-CB05A713021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860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17FC-D916-46D4-BED0-92E53114655E}" type="datetimeFigureOut">
              <a:rPr lang="pt-BR" smtClean="0"/>
              <a:t>23/08/18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789-C194-4980-A125-CB05A713021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5868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3"/>
            <a:ext cx="4657398" cy="27456899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9" y="1724963"/>
            <a:ext cx="13702199" cy="2745689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17FC-D916-46D4-BED0-92E53114655E}" type="datetimeFigureOut">
              <a:rPr lang="pt-BR" smtClean="0"/>
              <a:t>23/08/18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789-C194-4980-A125-CB05A713021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0335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17FC-D916-46D4-BED0-92E53114655E}" type="datetimeFigureOut">
              <a:rPr lang="pt-BR" smtClean="0"/>
              <a:t>23/08/18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789-C194-4980-A125-CB05A713021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80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3"/>
            <a:ext cx="18629590" cy="13477201"/>
          </a:xfrm>
        </p:spPr>
        <p:txBody>
          <a:bodyPr anchor="b"/>
          <a:lstStyle>
            <a:lvl1pPr>
              <a:defRPr sz="1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4"/>
            <a:ext cx="18629590" cy="7087342"/>
          </a:xfrm>
        </p:spPr>
        <p:txBody>
          <a:bodyPr/>
          <a:lstStyle>
            <a:lvl1pPr marL="0" indent="0">
              <a:buNone/>
              <a:defRPr sz="5700">
                <a:solidFill>
                  <a:schemeClr val="tx1"/>
                </a:solidFill>
              </a:defRPr>
            </a:lvl1pPr>
            <a:lvl2pPr marL="107989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2pPr>
            <a:lvl3pPr marL="215978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 marL="323967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319559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5399449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6479339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7559229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863911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17FC-D916-46D4-BED0-92E53114655E}" type="datetimeFigureOut">
              <a:rPr lang="pt-BR" smtClean="0"/>
              <a:t>23/08/18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789-C194-4980-A125-CB05A713021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9077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1"/>
            <a:ext cx="9179798" cy="20557051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1"/>
            <a:ext cx="9179798" cy="20557051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17FC-D916-46D4-BED0-92E53114655E}" type="datetimeFigureOut">
              <a:rPr lang="pt-BR" smtClean="0"/>
              <a:t>23/08/18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789-C194-4980-A125-CB05A713021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6776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2" y="1724970"/>
            <a:ext cx="18629590" cy="626236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9"/>
            <a:ext cx="9137610" cy="3892412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79890" indent="0">
              <a:buNone/>
              <a:defRPr sz="4700" b="1"/>
            </a:lvl2pPr>
            <a:lvl3pPr marL="2159780" indent="0">
              <a:buNone/>
              <a:defRPr sz="4300" b="1"/>
            </a:lvl3pPr>
            <a:lvl4pPr marL="3239670" indent="0">
              <a:buNone/>
              <a:defRPr sz="3800" b="1"/>
            </a:lvl4pPr>
            <a:lvl5pPr marL="4319559" indent="0">
              <a:buNone/>
              <a:defRPr sz="3800" b="1"/>
            </a:lvl5pPr>
            <a:lvl6pPr marL="5399449" indent="0">
              <a:buNone/>
              <a:defRPr sz="3800" b="1"/>
            </a:lvl6pPr>
            <a:lvl7pPr marL="6479339" indent="0">
              <a:buNone/>
              <a:defRPr sz="3800" b="1"/>
            </a:lvl7pPr>
            <a:lvl8pPr marL="7559229" indent="0">
              <a:buNone/>
              <a:defRPr sz="3800" b="1"/>
            </a:lvl8pPr>
            <a:lvl9pPr marL="8639118" indent="0">
              <a:buNone/>
              <a:defRPr sz="3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2" y="7942329"/>
            <a:ext cx="9182611" cy="3892412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79890" indent="0">
              <a:buNone/>
              <a:defRPr sz="4700" b="1"/>
            </a:lvl2pPr>
            <a:lvl3pPr marL="2159780" indent="0">
              <a:buNone/>
              <a:defRPr sz="4300" b="1"/>
            </a:lvl3pPr>
            <a:lvl4pPr marL="3239670" indent="0">
              <a:buNone/>
              <a:defRPr sz="3800" b="1"/>
            </a:lvl4pPr>
            <a:lvl5pPr marL="4319559" indent="0">
              <a:buNone/>
              <a:defRPr sz="3800" b="1"/>
            </a:lvl5pPr>
            <a:lvl6pPr marL="5399449" indent="0">
              <a:buNone/>
              <a:defRPr sz="3800" b="1"/>
            </a:lvl6pPr>
            <a:lvl7pPr marL="6479339" indent="0">
              <a:buNone/>
              <a:defRPr sz="3800" b="1"/>
            </a:lvl7pPr>
            <a:lvl8pPr marL="7559229" indent="0">
              <a:buNone/>
              <a:defRPr sz="3800" b="1"/>
            </a:lvl8pPr>
            <a:lvl9pPr marL="8639118" indent="0">
              <a:buNone/>
              <a:defRPr sz="3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2" y="11834740"/>
            <a:ext cx="9182611" cy="174071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17FC-D916-46D4-BED0-92E53114655E}" type="datetimeFigureOut">
              <a:rPr lang="pt-BR" smtClean="0"/>
              <a:t>23/08/18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789-C194-4980-A125-CB05A713021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2711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17FC-D916-46D4-BED0-92E53114655E}" type="datetimeFigureOut">
              <a:rPr lang="pt-BR" smtClean="0"/>
              <a:t>23/08/18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789-C194-4980-A125-CB05A713021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973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17FC-D916-46D4-BED0-92E53114655E}" type="datetimeFigureOut">
              <a:rPr lang="pt-BR" smtClean="0"/>
              <a:t>23/08/18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789-C194-4980-A125-CB05A713021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303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2" y="2159952"/>
            <a:ext cx="6966409" cy="7559834"/>
          </a:xfrm>
        </p:spPr>
        <p:txBody>
          <a:bodyPr anchor="b"/>
          <a:lstStyle>
            <a:lvl1pPr>
              <a:defRPr sz="7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600"/>
            </a:lvl1pPr>
            <a:lvl2pPr>
              <a:defRPr sz="6600"/>
            </a:lvl2pPr>
            <a:lvl3pPr>
              <a:defRPr sz="57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2" y="9719787"/>
            <a:ext cx="6966409" cy="18007107"/>
          </a:xfrm>
        </p:spPr>
        <p:txBody>
          <a:bodyPr/>
          <a:lstStyle>
            <a:lvl1pPr marL="0" indent="0">
              <a:buNone/>
              <a:defRPr sz="3800"/>
            </a:lvl1pPr>
            <a:lvl2pPr marL="1079890" indent="0">
              <a:buNone/>
              <a:defRPr sz="3300"/>
            </a:lvl2pPr>
            <a:lvl3pPr marL="2159780" indent="0">
              <a:buNone/>
              <a:defRPr sz="2800"/>
            </a:lvl3pPr>
            <a:lvl4pPr marL="3239670" indent="0">
              <a:buNone/>
              <a:defRPr sz="2400"/>
            </a:lvl4pPr>
            <a:lvl5pPr marL="4319559" indent="0">
              <a:buNone/>
              <a:defRPr sz="2400"/>
            </a:lvl5pPr>
            <a:lvl6pPr marL="5399449" indent="0">
              <a:buNone/>
              <a:defRPr sz="2400"/>
            </a:lvl6pPr>
            <a:lvl7pPr marL="6479339" indent="0">
              <a:buNone/>
              <a:defRPr sz="2400"/>
            </a:lvl7pPr>
            <a:lvl8pPr marL="7559229" indent="0">
              <a:buNone/>
              <a:defRPr sz="2400"/>
            </a:lvl8pPr>
            <a:lvl9pPr marL="8639118" indent="0">
              <a:buNone/>
              <a:defRPr sz="2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17FC-D916-46D4-BED0-92E53114655E}" type="datetimeFigureOut">
              <a:rPr lang="pt-BR" smtClean="0"/>
              <a:t>23/08/18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789-C194-4980-A125-CB05A713021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8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2" y="2159952"/>
            <a:ext cx="6966409" cy="7559834"/>
          </a:xfrm>
        </p:spPr>
        <p:txBody>
          <a:bodyPr anchor="b"/>
          <a:lstStyle>
            <a:lvl1pPr>
              <a:defRPr sz="7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600"/>
            </a:lvl1pPr>
            <a:lvl2pPr marL="1079890" indent="0">
              <a:buNone/>
              <a:defRPr sz="6600"/>
            </a:lvl2pPr>
            <a:lvl3pPr marL="2159780" indent="0">
              <a:buNone/>
              <a:defRPr sz="5700"/>
            </a:lvl3pPr>
            <a:lvl4pPr marL="3239670" indent="0">
              <a:buNone/>
              <a:defRPr sz="4700"/>
            </a:lvl4pPr>
            <a:lvl5pPr marL="4319559" indent="0">
              <a:buNone/>
              <a:defRPr sz="4700"/>
            </a:lvl5pPr>
            <a:lvl6pPr marL="5399449" indent="0">
              <a:buNone/>
              <a:defRPr sz="4700"/>
            </a:lvl6pPr>
            <a:lvl7pPr marL="6479339" indent="0">
              <a:buNone/>
              <a:defRPr sz="4700"/>
            </a:lvl7pPr>
            <a:lvl8pPr marL="7559229" indent="0">
              <a:buNone/>
              <a:defRPr sz="4700"/>
            </a:lvl8pPr>
            <a:lvl9pPr marL="8639118" indent="0">
              <a:buNone/>
              <a:defRPr sz="47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2" y="9719787"/>
            <a:ext cx="6966409" cy="18007107"/>
          </a:xfrm>
        </p:spPr>
        <p:txBody>
          <a:bodyPr/>
          <a:lstStyle>
            <a:lvl1pPr marL="0" indent="0">
              <a:buNone/>
              <a:defRPr sz="3800"/>
            </a:lvl1pPr>
            <a:lvl2pPr marL="1079890" indent="0">
              <a:buNone/>
              <a:defRPr sz="3300"/>
            </a:lvl2pPr>
            <a:lvl3pPr marL="2159780" indent="0">
              <a:buNone/>
              <a:defRPr sz="2800"/>
            </a:lvl3pPr>
            <a:lvl4pPr marL="3239670" indent="0">
              <a:buNone/>
              <a:defRPr sz="2400"/>
            </a:lvl4pPr>
            <a:lvl5pPr marL="4319559" indent="0">
              <a:buNone/>
              <a:defRPr sz="2400"/>
            </a:lvl5pPr>
            <a:lvl6pPr marL="5399449" indent="0">
              <a:buNone/>
              <a:defRPr sz="2400"/>
            </a:lvl6pPr>
            <a:lvl7pPr marL="6479339" indent="0">
              <a:buNone/>
              <a:defRPr sz="2400"/>
            </a:lvl7pPr>
            <a:lvl8pPr marL="7559229" indent="0">
              <a:buNone/>
              <a:defRPr sz="2400"/>
            </a:lvl8pPr>
            <a:lvl9pPr marL="8639118" indent="0">
              <a:buNone/>
              <a:defRPr sz="2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17FC-D916-46D4-BED0-92E53114655E}" type="datetimeFigureOut">
              <a:rPr lang="pt-BR" smtClean="0"/>
              <a:t>23/08/18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789-C194-4980-A125-CB05A713021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912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9" y="1724970"/>
            <a:ext cx="18629590" cy="6262365"/>
          </a:xfrm>
          <a:prstGeom prst="rect">
            <a:avLst/>
          </a:prstGeom>
        </p:spPr>
        <p:txBody>
          <a:bodyPr vert="horz" lIns="91431" tIns="45715" rIns="91431" bIns="45715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9" y="8624811"/>
            <a:ext cx="18629590" cy="20557051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8" y="30029347"/>
            <a:ext cx="4859893" cy="172496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117FC-D916-46D4-BED0-92E53114655E}" type="datetimeFigureOut">
              <a:rPr lang="pt-BR" smtClean="0"/>
              <a:t>23/08/18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4" y="30029347"/>
            <a:ext cx="7289840" cy="172496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ct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6" y="30029347"/>
            <a:ext cx="4859893" cy="172496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CC789-C194-4980-A125-CB05A713021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535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59780" rtl="0" eaLnBrk="1" latinLnBrk="0" hangingPunct="1">
        <a:lnSpc>
          <a:spcPct val="90000"/>
        </a:lnSpc>
        <a:spcBef>
          <a:spcPct val="0"/>
        </a:spcBef>
        <a:buNone/>
        <a:defRPr sz="10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45" indent="-539945" algn="l" defTabSz="2159780" rtl="0" eaLnBrk="1" latinLnBrk="0" hangingPunct="1">
        <a:lnSpc>
          <a:spcPct val="90000"/>
        </a:lnSpc>
        <a:spcBef>
          <a:spcPts val="2361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19835" indent="-539945" algn="l" defTabSz="215978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699725" indent="-539945" algn="l" defTabSz="215978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3pPr>
      <a:lvl4pPr marL="3779614" indent="-539945" algn="l" defTabSz="215978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859504" indent="-539945" algn="l" defTabSz="215978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939394" indent="-539945" algn="l" defTabSz="215978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7019284" indent="-539945" algn="l" defTabSz="215978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8099174" indent="-539945" algn="l" defTabSz="215978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9179063" indent="-539945" algn="l" defTabSz="215978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78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79890" algn="l" defTabSz="215978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59780" algn="l" defTabSz="215978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39670" algn="l" defTabSz="215978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19559" algn="l" defTabSz="215978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399449" algn="l" defTabSz="215978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479339" algn="l" defTabSz="215978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559229" algn="l" defTabSz="215978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639118" algn="l" defTabSz="215978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619964" y="6696963"/>
            <a:ext cx="18629591" cy="2470001"/>
          </a:xfrm>
        </p:spPr>
        <p:txBody>
          <a:bodyPr>
            <a:noAutofit/>
          </a:bodyPr>
          <a:lstStyle/>
          <a:p>
            <a:pPr algn="ctr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AUTOR , COAUTOR 1, CO-AUTOR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(O NOME DOS AUTORES DEVE VIR EM LETRAS MAIÚSCULAS, CENTRALIZADO, EM FONTE ARIAL. O NOME DO AUTOR PRINCIPAL DEVE SER IDENTIFICADO COM UM ASTERISCO(*) 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1619964" y="22461960"/>
            <a:ext cx="8906177" cy="6066489"/>
          </a:xfrm>
        </p:spPr>
        <p:txBody>
          <a:bodyPr/>
          <a:lstStyle/>
          <a:p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 METODOLOGIA: </a:t>
            </a: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 rot="16200000">
            <a:off x="-745385" y="15986998"/>
            <a:ext cx="2453557" cy="615874"/>
          </a:xfrm>
          <a:prstGeom prst="rect">
            <a:avLst/>
          </a:prstGeom>
          <a:noFill/>
        </p:spPr>
        <p:txBody>
          <a:bodyPr wrap="none" lIns="91431" tIns="45715" rIns="91431" bIns="45715" rtlCol="0">
            <a:spAutoFit/>
          </a:bodyPr>
          <a:lstStyle/>
          <a:p>
            <a:r>
              <a:rPr lang="pt-BR" sz="3400" dirty="0"/>
              <a:t>Altura: 90cm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269978" y="80476"/>
            <a:ext cx="2699265" cy="615874"/>
          </a:xfrm>
          <a:prstGeom prst="rect">
            <a:avLst/>
          </a:prstGeom>
          <a:noFill/>
        </p:spPr>
        <p:txBody>
          <a:bodyPr wrap="none" lIns="91431" tIns="45715" rIns="91431" bIns="45715" rtlCol="0">
            <a:spAutoFit/>
          </a:bodyPr>
          <a:lstStyle/>
          <a:p>
            <a:r>
              <a:rPr lang="pt-BR" sz="3400" dirty="0"/>
              <a:t>Largura: 60cm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81393" y="29616442"/>
            <a:ext cx="20906735" cy="615874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endParaRPr lang="pt-BR" sz="3400" dirty="0"/>
          </a:p>
        </p:txBody>
      </p:sp>
      <p:sp>
        <p:nvSpPr>
          <p:cNvPr id="13" name="Título 3"/>
          <p:cNvSpPr txBox="1">
            <a:spLocks/>
          </p:cNvSpPr>
          <p:nvPr/>
        </p:nvSpPr>
        <p:spPr>
          <a:xfrm>
            <a:off x="1619964" y="3384317"/>
            <a:ext cx="18629591" cy="3827929"/>
          </a:xfrm>
          <a:prstGeom prst="rect">
            <a:avLst/>
          </a:prstGeom>
        </p:spPr>
        <p:txBody>
          <a:bodyPr vert="horz" lIns="60954" tIns="30477" rIns="60954" bIns="30477" rtlCol="0" anchor="ctr">
            <a:no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TÍTULO DEVE VIR EM NEGRITO, EM LETRAS MAIÚSCULAS, CENTRALIZADO, EM FONTE ARIAL.</a:t>
            </a: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ítulo 3"/>
          <p:cNvSpPr txBox="1">
            <a:spLocks/>
          </p:cNvSpPr>
          <p:nvPr/>
        </p:nvSpPr>
        <p:spPr>
          <a:xfrm>
            <a:off x="1115247" y="8747629"/>
            <a:ext cx="18629591" cy="838668"/>
          </a:xfrm>
          <a:prstGeom prst="rect">
            <a:avLst/>
          </a:prstGeom>
        </p:spPr>
        <p:txBody>
          <a:bodyPr vert="horz" lIns="91431" tIns="45715" rIns="91431" bIns="45715" rtlCol="0" anchor="ctr">
            <a:noAutofit/>
          </a:bodyPr>
          <a:lstStyle>
            <a:lvl1pPr algn="l" defTabSz="215999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3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Nome da Universidade.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Espaço Reservado para Conteúdo 4"/>
          <p:cNvSpPr txBox="1">
            <a:spLocks/>
          </p:cNvSpPr>
          <p:nvPr/>
        </p:nvSpPr>
        <p:spPr>
          <a:xfrm>
            <a:off x="1619964" y="16163666"/>
            <a:ext cx="8906177" cy="6139351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>
            <a:lvl1pPr marL="539999" indent="-539999" algn="l" defTabSz="2159996" rtl="0" eaLnBrk="1" latinLnBrk="0" hangingPunct="1">
              <a:lnSpc>
                <a:spcPct val="90000"/>
              </a:lnSpc>
              <a:spcBef>
                <a:spcPts val="2362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97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99995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59990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939988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19986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99984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17998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OBJETIVOS:</a:t>
            </a: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Espaço Reservado para Conteúdo 4"/>
          <p:cNvSpPr txBox="1">
            <a:spLocks/>
          </p:cNvSpPr>
          <p:nvPr/>
        </p:nvSpPr>
        <p:spPr>
          <a:xfrm>
            <a:off x="1619964" y="10300043"/>
            <a:ext cx="8906177" cy="5704680"/>
          </a:xfrm>
          <a:prstGeom prst="rect">
            <a:avLst/>
          </a:prstGeom>
        </p:spPr>
        <p:txBody>
          <a:bodyPr vert="horz" lIns="91431" tIns="45715" rIns="91431" bIns="45715" rtlCol="0">
            <a:noAutofit/>
          </a:bodyPr>
          <a:lstStyle>
            <a:lvl1pPr marL="539999" indent="-539999" algn="l" defTabSz="2159996" rtl="0" eaLnBrk="1" latinLnBrk="0" hangingPunct="1">
              <a:lnSpc>
                <a:spcPct val="90000"/>
              </a:lnSpc>
              <a:spcBef>
                <a:spcPts val="2362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97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99995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59990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939988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19986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99984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17998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 INTRODUÇÃO: </a:t>
            </a: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Espaço Reservado para Conteúdo 4"/>
          <p:cNvSpPr txBox="1">
            <a:spLocks/>
          </p:cNvSpPr>
          <p:nvPr/>
        </p:nvSpPr>
        <p:spPr>
          <a:xfrm>
            <a:off x="11499653" y="22620904"/>
            <a:ext cx="8906177" cy="6066489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>
            <a:lvl1pPr marL="539999" indent="-539999" algn="l" defTabSz="2159996" rtl="0" eaLnBrk="1" latinLnBrk="0" hangingPunct="1">
              <a:lnSpc>
                <a:spcPct val="90000"/>
              </a:lnSpc>
              <a:spcBef>
                <a:spcPts val="2362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97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99995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59990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939988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19986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99984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17998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 REFERÊNCIAS: </a:t>
            </a: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Espaço Reservado para Conteúdo 4"/>
          <p:cNvSpPr txBox="1">
            <a:spLocks/>
          </p:cNvSpPr>
          <p:nvPr/>
        </p:nvSpPr>
        <p:spPr>
          <a:xfrm>
            <a:off x="11499653" y="16322609"/>
            <a:ext cx="8906177" cy="6139351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>
            <a:lvl1pPr marL="539999" indent="-539999" algn="l" defTabSz="2159996" rtl="0" eaLnBrk="1" latinLnBrk="0" hangingPunct="1">
              <a:lnSpc>
                <a:spcPct val="90000"/>
              </a:lnSpc>
              <a:spcBef>
                <a:spcPts val="2362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97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99995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59990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939988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19986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99984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17998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CONCLUSÃO:</a:t>
            </a: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Espaço Reservado para Conteúdo 4"/>
          <p:cNvSpPr txBox="1">
            <a:spLocks/>
          </p:cNvSpPr>
          <p:nvPr/>
        </p:nvSpPr>
        <p:spPr>
          <a:xfrm>
            <a:off x="11273904" y="10261585"/>
            <a:ext cx="8906177" cy="5539622"/>
          </a:xfrm>
          <a:prstGeom prst="rect">
            <a:avLst/>
          </a:prstGeom>
        </p:spPr>
        <p:txBody>
          <a:bodyPr vert="horz" lIns="91431" tIns="45715" rIns="91431" bIns="45715" rtlCol="0">
            <a:noAutofit/>
          </a:bodyPr>
          <a:lstStyle>
            <a:lvl1pPr marL="539999" indent="-539999" algn="l" defTabSz="2159996" rtl="0" eaLnBrk="1" latinLnBrk="0" hangingPunct="1">
              <a:lnSpc>
                <a:spcPct val="90000"/>
              </a:lnSpc>
              <a:spcBef>
                <a:spcPts val="2362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97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99995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59990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939988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19986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99984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17998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RESULTADOS/ DESENVOLVIMENTO: </a:t>
            </a: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631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88</Words>
  <Application>Microsoft Macintosh PowerPoint</Application>
  <PresentationFormat>Custom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do Office</vt:lpstr>
      <vt:lpstr>AUTOR , COAUTOR 1, CO-AUTOR 2 (O NOME DOS AUTORES DEVE VIR EM LETRAS MAIÚSCULAS, CENTRALIZADO, EM FONTE ARIAL. O NOME DO AUTOR PRINCIPAL DEVE SER IDENTIFICADO COM UM ASTERISCO(*)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autores local onde foi realizado o trabalho</dc:title>
  <dc:creator>Marcos Antônio dos Santos</dc:creator>
  <cp:lastModifiedBy>Soraya Rezende</cp:lastModifiedBy>
  <cp:revision>30</cp:revision>
  <cp:lastPrinted>2018-08-23T11:18:37Z</cp:lastPrinted>
  <dcterms:created xsi:type="dcterms:W3CDTF">2015-03-25T18:02:17Z</dcterms:created>
  <dcterms:modified xsi:type="dcterms:W3CDTF">2018-08-23T19:23:19Z</dcterms:modified>
</cp:coreProperties>
</file>