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85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300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23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73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46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29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92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48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18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87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0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D2D22-20B4-45D8-A5E1-C773F027B9AF}" type="datetimeFigureOut">
              <a:rPr lang="pt-BR" smtClean="0"/>
              <a:t>16/08/2022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352B0-E262-4436-B867-FB92493B1D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70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6"/>
          <p:cNvSpPr>
            <a:spLocks noGrp="1"/>
          </p:cNvSpPr>
          <p:nvPr>
            <p:ph type="ctrTitle"/>
          </p:nvPr>
        </p:nvSpPr>
        <p:spPr>
          <a:xfrm>
            <a:off x="653144" y="2293258"/>
            <a:ext cx="10885714" cy="2046514"/>
          </a:xfrm>
        </p:spPr>
        <p:txBody>
          <a:bodyPr anchor="t">
            <a:norm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TÍTULO DA APRESENTAÇÃO, CENTRALIZADO, LETRAS MAIÚSCULAS, NEGRITO</a:t>
            </a:r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/>
          </a:p>
        </p:txBody>
      </p:sp>
      <p:sp>
        <p:nvSpPr>
          <p:cNvPr id="5" name="Subtítulo 17"/>
          <p:cNvSpPr>
            <a:spLocks noGrp="1"/>
          </p:cNvSpPr>
          <p:nvPr>
            <p:ph type="subTitle" idx="1"/>
          </p:nvPr>
        </p:nvSpPr>
        <p:spPr>
          <a:xfrm>
            <a:off x="653143" y="4209143"/>
            <a:ext cx="10885716" cy="10160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Autor(es):</a:t>
            </a:r>
          </a:p>
          <a:p>
            <a:pPr>
              <a:lnSpc>
                <a:spcPct val="100000"/>
              </a:lnSpc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3052966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3144" y="365125"/>
            <a:ext cx="7605485" cy="1325563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 (SE HOUVER)</a:t>
            </a:r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3144" y="1825625"/>
            <a:ext cx="108857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[texto]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68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6"/>
          <p:cNvSpPr>
            <a:spLocks noGrp="1"/>
          </p:cNvSpPr>
          <p:nvPr>
            <p:ph type="title" idx="4294967295"/>
          </p:nvPr>
        </p:nvSpPr>
        <p:spPr>
          <a:xfrm>
            <a:off x="2559888" y="2725656"/>
            <a:ext cx="7072224" cy="1337482"/>
          </a:xfrm>
        </p:spPr>
        <p:txBody>
          <a:bodyPr>
            <a:noAutofit/>
          </a:bodyPr>
          <a:lstStyle/>
          <a:p>
            <a:pPr algn="ctr"/>
            <a:r>
              <a:rPr lang="pt-BR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  <a:endParaRPr lang="pt-BR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48000" y="4321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Autor(a):</a:t>
            </a:r>
          </a:p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Orientador(a):</a:t>
            </a:r>
          </a:p>
        </p:txBody>
      </p:sp>
    </p:spTree>
    <p:extLst>
      <p:ext uri="{BB962C8B-B14F-4D97-AF65-F5344CB8AC3E}">
        <p14:creationId xmlns:p14="http://schemas.microsoft.com/office/powerpoint/2010/main" val="2058787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TÍTULO DA APRESENTAÇÃO, CENTRALIZADO, LETRAS MAIÚSCULAS, NEGRITO.</vt:lpstr>
      <vt:lpstr>TÍTULO (SE HOUVER)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APRESENTAÇÃO, CENTRALIZADO, LETRAS MAIÚSCULAS, NEGRITO.</dc:title>
  <dc:creator>Thamires Mayara Pereira</dc:creator>
  <cp:lastModifiedBy>Thamires Mayara Pereira</cp:lastModifiedBy>
  <cp:revision>1</cp:revision>
  <dcterms:created xsi:type="dcterms:W3CDTF">2022-08-16T19:08:24Z</dcterms:created>
  <dcterms:modified xsi:type="dcterms:W3CDTF">2022-08-16T19:36:37Z</dcterms:modified>
</cp:coreProperties>
</file>