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</p:sldIdLst>
  <p:sldSz cx="21599525" cy="32399288"/>
  <p:notesSz cx="6858000" cy="9144000"/>
  <p:defaultTextStyle>
    <a:defPPr>
      <a:defRPr lang="pt-BR"/>
    </a:defPPr>
    <a:lvl1pPr marL="0" algn="l" defTabSz="2591867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1pPr>
    <a:lvl2pPr marL="1295933" algn="l" defTabSz="2591867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2pPr>
    <a:lvl3pPr marL="2591867" algn="l" defTabSz="2591867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3pPr>
    <a:lvl4pPr marL="3887800" algn="l" defTabSz="2591867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4pPr>
    <a:lvl5pPr marL="5183734" algn="l" defTabSz="2591867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5pPr>
    <a:lvl6pPr marL="6479667" algn="l" defTabSz="2591867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6pPr>
    <a:lvl7pPr marL="7775600" algn="l" defTabSz="2591867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7pPr>
    <a:lvl8pPr marL="9071534" algn="l" defTabSz="2591867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8pPr>
    <a:lvl9pPr marL="10367467" algn="l" defTabSz="2591867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6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25" d="100"/>
          <a:sy n="25" d="100"/>
        </p:scale>
        <p:origin x="912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965" y="5302386"/>
            <a:ext cx="18359596" cy="11279752"/>
          </a:xfrm>
        </p:spPr>
        <p:txBody>
          <a:bodyPr anchor="b"/>
          <a:lstStyle>
            <a:lvl1pPr algn="ctr">
              <a:defRPr sz="14172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17017128"/>
            <a:ext cx="16199644" cy="7822326"/>
          </a:xfrm>
        </p:spPr>
        <p:txBody>
          <a:bodyPr/>
          <a:lstStyle>
            <a:lvl1pPr marL="0" indent="0" algn="ctr">
              <a:buNone/>
              <a:defRPr sz="5669"/>
            </a:lvl1pPr>
            <a:lvl2pPr marL="1079941" indent="0" algn="ctr">
              <a:buNone/>
              <a:defRPr sz="4724"/>
            </a:lvl2pPr>
            <a:lvl3pPr marL="2159881" indent="0" algn="ctr">
              <a:buNone/>
              <a:defRPr sz="4252"/>
            </a:lvl3pPr>
            <a:lvl4pPr marL="3239823" indent="0" algn="ctr">
              <a:buNone/>
              <a:defRPr sz="3779"/>
            </a:lvl4pPr>
            <a:lvl5pPr marL="4319763" indent="0" algn="ctr">
              <a:buNone/>
              <a:defRPr sz="3779"/>
            </a:lvl5pPr>
            <a:lvl6pPr marL="5399704" indent="0" algn="ctr">
              <a:buNone/>
              <a:defRPr sz="3779"/>
            </a:lvl6pPr>
            <a:lvl7pPr marL="6479644" indent="0" algn="ctr">
              <a:buNone/>
              <a:defRPr sz="3779"/>
            </a:lvl7pPr>
            <a:lvl8pPr marL="7559586" indent="0" algn="ctr">
              <a:buNone/>
              <a:defRPr sz="3779"/>
            </a:lvl8pPr>
            <a:lvl9pPr marL="8639527" indent="0" algn="ctr">
              <a:buNone/>
              <a:defRPr sz="3779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AE6-F98A-4EC1-8A63-14D82DCC1A21}" type="datetimeFigureOut">
              <a:rPr lang="pt-BR" smtClean="0"/>
              <a:t>16/08/2022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D48A-1CAE-445B-ABEE-BFF8A3C02E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0309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AE6-F98A-4EC1-8A63-14D82DCC1A21}" type="datetimeFigureOut">
              <a:rPr lang="pt-BR" smtClean="0"/>
              <a:t>16/08/2022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D48A-1CAE-445B-ABEE-BFF8A3C02E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72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1" y="1724962"/>
            <a:ext cx="4657398" cy="27456899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9" y="1724962"/>
            <a:ext cx="13702199" cy="27456899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AE6-F98A-4EC1-8A63-14D82DCC1A21}" type="datetimeFigureOut">
              <a:rPr lang="pt-BR" smtClean="0"/>
              <a:t>16/08/2022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D48A-1CAE-445B-ABEE-BFF8A3C02E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4509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AE6-F98A-4EC1-8A63-14D82DCC1A21}" type="datetimeFigureOut">
              <a:rPr lang="pt-BR" smtClean="0"/>
              <a:t>16/08/2022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D48A-1CAE-445B-ABEE-BFF8A3C02E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070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9" y="8077333"/>
            <a:ext cx="18629590" cy="13477201"/>
          </a:xfrm>
        </p:spPr>
        <p:txBody>
          <a:bodyPr anchor="b"/>
          <a:lstStyle>
            <a:lvl1pPr>
              <a:defRPr sz="14172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9" y="21682034"/>
            <a:ext cx="18629590" cy="7087341"/>
          </a:xfrm>
        </p:spPr>
        <p:txBody>
          <a:bodyPr/>
          <a:lstStyle>
            <a:lvl1pPr marL="0" indent="0">
              <a:buNone/>
              <a:defRPr sz="5669">
                <a:solidFill>
                  <a:schemeClr val="tx1"/>
                </a:solidFill>
              </a:defRPr>
            </a:lvl1pPr>
            <a:lvl2pPr marL="1079941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59881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39823" indent="0">
              <a:buNone/>
              <a:defRPr sz="3779">
                <a:solidFill>
                  <a:schemeClr val="tx1">
                    <a:tint val="75000"/>
                  </a:schemeClr>
                </a:solidFill>
              </a:defRPr>
            </a:lvl4pPr>
            <a:lvl5pPr marL="4319763" indent="0">
              <a:buNone/>
              <a:defRPr sz="3779">
                <a:solidFill>
                  <a:schemeClr val="tx1">
                    <a:tint val="75000"/>
                  </a:schemeClr>
                </a:solidFill>
              </a:defRPr>
            </a:lvl5pPr>
            <a:lvl6pPr marL="5399704" indent="0">
              <a:buNone/>
              <a:defRPr sz="3779">
                <a:solidFill>
                  <a:schemeClr val="tx1">
                    <a:tint val="75000"/>
                  </a:schemeClr>
                </a:solidFill>
              </a:defRPr>
            </a:lvl6pPr>
            <a:lvl7pPr marL="6479644" indent="0">
              <a:buNone/>
              <a:defRPr sz="3779">
                <a:solidFill>
                  <a:schemeClr val="tx1">
                    <a:tint val="75000"/>
                  </a:schemeClr>
                </a:solidFill>
              </a:defRPr>
            </a:lvl7pPr>
            <a:lvl8pPr marL="7559586" indent="0">
              <a:buNone/>
              <a:defRPr sz="3779">
                <a:solidFill>
                  <a:schemeClr val="tx1">
                    <a:tint val="75000"/>
                  </a:schemeClr>
                </a:solidFill>
              </a:defRPr>
            </a:lvl8pPr>
            <a:lvl9pPr marL="8639527" indent="0">
              <a:buNone/>
              <a:defRPr sz="37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AE6-F98A-4EC1-8A63-14D82DCC1A21}" type="datetimeFigureOut">
              <a:rPr lang="pt-BR" smtClean="0"/>
              <a:t>16/08/2022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D48A-1CAE-445B-ABEE-BFF8A3C02E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9991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8624810"/>
            <a:ext cx="9179798" cy="20557051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8624810"/>
            <a:ext cx="9179798" cy="20557051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AE6-F98A-4EC1-8A63-14D82DCC1A21}" type="datetimeFigureOut">
              <a:rPr lang="pt-BR" smtClean="0"/>
              <a:t>16/08/2022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D48A-1CAE-445B-ABEE-BFF8A3C02E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8385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724971"/>
            <a:ext cx="18629590" cy="626236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3" y="7942328"/>
            <a:ext cx="9137610" cy="3892412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41" indent="0">
              <a:buNone/>
              <a:defRPr sz="4724" b="1"/>
            </a:lvl2pPr>
            <a:lvl3pPr marL="2159881" indent="0">
              <a:buNone/>
              <a:defRPr sz="4252" b="1"/>
            </a:lvl3pPr>
            <a:lvl4pPr marL="3239823" indent="0">
              <a:buNone/>
              <a:defRPr sz="3779" b="1"/>
            </a:lvl4pPr>
            <a:lvl5pPr marL="4319763" indent="0">
              <a:buNone/>
              <a:defRPr sz="3779" b="1"/>
            </a:lvl5pPr>
            <a:lvl6pPr marL="5399704" indent="0">
              <a:buNone/>
              <a:defRPr sz="3779" b="1"/>
            </a:lvl6pPr>
            <a:lvl7pPr marL="6479644" indent="0">
              <a:buNone/>
              <a:defRPr sz="3779" b="1"/>
            </a:lvl7pPr>
            <a:lvl8pPr marL="7559586" indent="0">
              <a:buNone/>
              <a:defRPr sz="3779" b="1"/>
            </a:lvl8pPr>
            <a:lvl9pPr marL="8639527" indent="0">
              <a:buNone/>
              <a:defRPr sz="3779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3" y="11834740"/>
            <a:ext cx="9137610" cy="17407120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2" y="7942328"/>
            <a:ext cx="9182611" cy="3892412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41" indent="0">
              <a:buNone/>
              <a:defRPr sz="4724" b="1"/>
            </a:lvl2pPr>
            <a:lvl3pPr marL="2159881" indent="0">
              <a:buNone/>
              <a:defRPr sz="4252" b="1"/>
            </a:lvl3pPr>
            <a:lvl4pPr marL="3239823" indent="0">
              <a:buNone/>
              <a:defRPr sz="3779" b="1"/>
            </a:lvl4pPr>
            <a:lvl5pPr marL="4319763" indent="0">
              <a:buNone/>
              <a:defRPr sz="3779" b="1"/>
            </a:lvl5pPr>
            <a:lvl6pPr marL="5399704" indent="0">
              <a:buNone/>
              <a:defRPr sz="3779" b="1"/>
            </a:lvl6pPr>
            <a:lvl7pPr marL="6479644" indent="0">
              <a:buNone/>
              <a:defRPr sz="3779" b="1"/>
            </a:lvl7pPr>
            <a:lvl8pPr marL="7559586" indent="0">
              <a:buNone/>
              <a:defRPr sz="3779" b="1"/>
            </a:lvl8pPr>
            <a:lvl9pPr marL="8639527" indent="0">
              <a:buNone/>
              <a:defRPr sz="3779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2" y="11834740"/>
            <a:ext cx="9182611" cy="17407120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AE6-F98A-4EC1-8A63-14D82DCC1A21}" type="datetimeFigureOut">
              <a:rPr lang="pt-BR" smtClean="0"/>
              <a:t>16/08/2022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D48A-1CAE-445B-ABEE-BFF8A3C02E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6756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AE6-F98A-4EC1-8A63-14D82DCC1A21}" type="datetimeFigureOut">
              <a:rPr lang="pt-BR" smtClean="0"/>
              <a:t>16/08/2022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D48A-1CAE-445B-ABEE-BFF8A3C02E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7393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AE6-F98A-4EC1-8A63-14D82DCC1A21}" type="datetimeFigureOut">
              <a:rPr lang="pt-BR" smtClean="0"/>
              <a:t>16/08/2022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D48A-1CAE-445B-ABEE-BFF8A3C02E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6748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2" y="2159952"/>
            <a:ext cx="6966409" cy="7559834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4664906"/>
            <a:ext cx="10934760" cy="23024494"/>
          </a:xfrm>
        </p:spPr>
        <p:txBody>
          <a:bodyPr/>
          <a:lstStyle>
            <a:lvl1pPr>
              <a:defRPr sz="7559"/>
            </a:lvl1pPr>
            <a:lvl2pPr>
              <a:defRPr sz="6614"/>
            </a:lvl2pPr>
            <a:lvl3pPr>
              <a:defRPr sz="5669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2" y="9719786"/>
            <a:ext cx="6966409" cy="18007107"/>
          </a:xfrm>
        </p:spPr>
        <p:txBody>
          <a:bodyPr/>
          <a:lstStyle>
            <a:lvl1pPr marL="0" indent="0">
              <a:buNone/>
              <a:defRPr sz="3779"/>
            </a:lvl1pPr>
            <a:lvl2pPr marL="1079941" indent="0">
              <a:buNone/>
              <a:defRPr sz="3307"/>
            </a:lvl2pPr>
            <a:lvl3pPr marL="2159881" indent="0">
              <a:buNone/>
              <a:defRPr sz="2834"/>
            </a:lvl3pPr>
            <a:lvl4pPr marL="3239823" indent="0">
              <a:buNone/>
              <a:defRPr sz="2362"/>
            </a:lvl4pPr>
            <a:lvl5pPr marL="4319763" indent="0">
              <a:buNone/>
              <a:defRPr sz="2362"/>
            </a:lvl5pPr>
            <a:lvl6pPr marL="5399704" indent="0">
              <a:buNone/>
              <a:defRPr sz="2362"/>
            </a:lvl6pPr>
            <a:lvl7pPr marL="6479644" indent="0">
              <a:buNone/>
              <a:defRPr sz="2362"/>
            </a:lvl7pPr>
            <a:lvl8pPr marL="7559586" indent="0">
              <a:buNone/>
              <a:defRPr sz="2362"/>
            </a:lvl8pPr>
            <a:lvl9pPr marL="8639527" indent="0">
              <a:buNone/>
              <a:defRPr sz="2362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AE6-F98A-4EC1-8A63-14D82DCC1A21}" type="datetimeFigureOut">
              <a:rPr lang="pt-BR" smtClean="0"/>
              <a:t>16/08/2022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D48A-1CAE-445B-ABEE-BFF8A3C02E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7085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2" y="2159952"/>
            <a:ext cx="6966409" cy="7559834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4664906"/>
            <a:ext cx="10934760" cy="23024494"/>
          </a:xfrm>
        </p:spPr>
        <p:txBody>
          <a:bodyPr anchor="t"/>
          <a:lstStyle>
            <a:lvl1pPr marL="0" indent="0">
              <a:buNone/>
              <a:defRPr sz="7559"/>
            </a:lvl1pPr>
            <a:lvl2pPr marL="1079941" indent="0">
              <a:buNone/>
              <a:defRPr sz="6614"/>
            </a:lvl2pPr>
            <a:lvl3pPr marL="2159881" indent="0">
              <a:buNone/>
              <a:defRPr sz="5669"/>
            </a:lvl3pPr>
            <a:lvl4pPr marL="3239823" indent="0">
              <a:buNone/>
              <a:defRPr sz="4724"/>
            </a:lvl4pPr>
            <a:lvl5pPr marL="4319763" indent="0">
              <a:buNone/>
              <a:defRPr sz="4724"/>
            </a:lvl5pPr>
            <a:lvl6pPr marL="5399704" indent="0">
              <a:buNone/>
              <a:defRPr sz="4724"/>
            </a:lvl6pPr>
            <a:lvl7pPr marL="6479644" indent="0">
              <a:buNone/>
              <a:defRPr sz="4724"/>
            </a:lvl7pPr>
            <a:lvl8pPr marL="7559586" indent="0">
              <a:buNone/>
              <a:defRPr sz="4724"/>
            </a:lvl8pPr>
            <a:lvl9pPr marL="8639527" indent="0">
              <a:buNone/>
              <a:defRPr sz="4724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2" y="9719786"/>
            <a:ext cx="6966409" cy="18007107"/>
          </a:xfrm>
        </p:spPr>
        <p:txBody>
          <a:bodyPr/>
          <a:lstStyle>
            <a:lvl1pPr marL="0" indent="0">
              <a:buNone/>
              <a:defRPr sz="3779"/>
            </a:lvl1pPr>
            <a:lvl2pPr marL="1079941" indent="0">
              <a:buNone/>
              <a:defRPr sz="3307"/>
            </a:lvl2pPr>
            <a:lvl3pPr marL="2159881" indent="0">
              <a:buNone/>
              <a:defRPr sz="2834"/>
            </a:lvl3pPr>
            <a:lvl4pPr marL="3239823" indent="0">
              <a:buNone/>
              <a:defRPr sz="2362"/>
            </a:lvl4pPr>
            <a:lvl5pPr marL="4319763" indent="0">
              <a:buNone/>
              <a:defRPr sz="2362"/>
            </a:lvl5pPr>
            <a:lvl6pPr marL="5399704" indent="0">
              <a:buNone/>
              <a:defRPr sz="2362"/>
            </a:lvl6pPr>
            <a:lvl7pPr marL="6479644" indent="0">
              <a:buNone/>
              <a:defRPr sz="2362"/>
            </a:lvl7pPr>
            <a:lvl8pPr marL="7559586" indent="0">
              <a:buNone/>
              <a:defRPr sz="2362"/>
            </a:lvl8pPr>
            <a:lvl9pPr marL="8639527" indent="0">
              <a:buNone/>
              <a:defRPr sz="2362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AE6-F98A-4EC1-8A63-14D82DCC1A21}" type="datetimeFigureOut">
              <a:rPr lang="pt-BR" smtClean="0"/>
              <a:t>16/08/2022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D48A-1CAE-445B-ABEE-BFF8A3C02E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0142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968" y="1724971"/>
            <a:ext cx="18629590" cy="6262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968" y="8624810"/>
            <a:ext cx="18629590" cy="20557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4967" y="30029347"/>
            <a:ext cx="4859893" cy="1724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2AE6-F98A-4EC1-8A63-14D82DCC1A21}" type="datetimeFigureOut">
              <a:rPr lang="pt-BR" smtClean="0"/>
              <a:t>16/08/2022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4843" y="30029347"/>
            <a:ext cx="7289840" cy="1724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54665" y="30029347"/>
            <a:ext cx="4859893" cy="1724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DD48A-1CAE-445B-ABEE-BFF8A3C02E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640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59881" rtl="0" eaLnBrk="1" latinLnBrk="0" hangingPunct="1">
        <a:lnSpc>
          <a:spcPct val="90000"/>
        </a:lnSpc>
        <a:spcBef>
          <a:spcPct val="0"/>
        </a:spcBef>
        <a:buNone/>
        <a:defRPr sz="103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970" indent="-539970" algn="l" defTabSz="2159881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1pPr>
      <a:lvl2pPr marL="1619911" indent="-539970" algn="l" defTabSz="2159881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699853" indent="-539970" algn="l" defTabSz="2159881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3pPr>
      <a:lvl4pPr marL="3779793" indent="-539970" algn="l" defTabSz="2159881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859733" indent="-539970" algn="l" defTabSz="2159881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939674" indent="-539970" algn="l" defTabSz="2159881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616" indent="-539970" algn="l" defTabSz="2159881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557" indent="-539970" algn="l" defTabSz="2159881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497" indent="-539970" algn="l" defTabSz="2159881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59881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41" algn="l" defTabSz="2159881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881" algn="l" defTabSz="2159881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823" algn="l" defTabSz="2159881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763" algn="l" defTabSz="2159881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704" algn="l" defTabSz="2159881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644" algn="l" defTabSz="2159881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586" algn="l" defTabSz="2159881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527" algn="l" defTabSz="2159881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>
          <a:xfrm>
            <a:off x="1324408" y="7431287"/>
            <a:ext cx="18950708" cy="2470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21599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39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599" dirty="0">
                <a:latin typeface="Arial" panose="020B0604020202020204" pitchFamily="34" charset="0"/>
                <a:cs typeface="Arial" panose="020B0604020202020204" pitchFamily="34" charset="0"/>
              </a:rPr>
              <a:t>AUTOR, COAUTOR 1, COAUTOR 2, COAUTOR 3, COAUTOR 4, ORIENTADOR (O NOME DOS AUTORES DEVE VIR EM LETRAS MAIÚSCULAS, CENTRALIZADO E EM FONTE ARIAL. O NOME DO APRESENTADOR DEVE SER IDENTIFICADO COM UM ASTERISCO(*) </a:t>
            </a:r>
          </a:p>
        </p:txBody>
      </p:sp>
      <p:sp>
        <p:nvSpPr>
          <p:cNvPr id="8" name="Título 3"/>
          <p:cNvSpPr txBox="1">
            <a:spLocks/>
          </p:cNvSpPr>
          <p:nvPr/>
        </p:nvSpPr>
        <p:spPr>
          <a:xfrm>
            <a:off x="1324408" y="4156740"/>
            <a:ext cx="18950708" cy="3827929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l" defTabSz="32399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59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6000" b="1" dirty="0">
                <a:latin typeface="Arial" panose="020B0604020202020204" pitchFamily="34" charset="0"/>
                <a:cs typeface="Arial" panose="020B0604020202020204" pitchFamily="34" charset="0"/>
              </a:rPr>
              <a:t>TÍTULO DEVE VIR EM NEGRITO, </a:t>
            </a:r>
            <a:r>
              <a:rPr lang="pt-BR" sz="6000" b="1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pt-BR" sz="6000" b="1" dirty="0">
                <a:latin typeface="Arial" panose="020B0604020202020204" pitchFamily="34" charset="0"/>
                <a:cs typeface="Arial" panose="020B0604020202020204" pitchFamily="34" charset="0"/>
              </a:rPr>
              <a:t>LETRAS MAIÚSCULAS, </a:t>
            </a:r>
            <a:r>
              <a:rPr lang="pt-BR" sz="6000" b="1" dirty="0">
                <a:latin typeface="Arial" panose="020B0604020202020204" pitchFamily="34" charset="0"/>
                <a:cs typeface="Arial" panose="020B0604020202020204" pitchFamily="34" charset="0"/>
              </a:rPr>
              <a:t>CENTRALIZADO E </a:t>
            </a:r>
            <a:r>
              <a:rPr lang="pt-BR" sz="6000" b="1" dirty="0">
                <a:latin typeface="Arial" panose="020B0604020202020204" pitchFamily="34" charset="0"/>
                <a:cs typeface="Arial" panose="020B0604020202020204" pitchFamily="34" charset="0"/>
              </a:rPr>
              <a:t>EM FONTE ARIAL.</a:t>
            </a:r>
            <a:endParaRPr lang="pt-BR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3"/>
          <p:cNvSpPr txBox="1">
            <a:spLocks/>
          </p:cNvSpPr>
          <p:nvPr/>
        </p:nvSpPr>
        <p:spPr>
          <a:xfrm>
            <a:off x="1324408" y="9824853"/>
            <a:ext cx="18950708" cy="7243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21599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39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599" dirty="0">
                <a:latin typeface="Arial" panose="020B0604020202020204" pitchFamily="34" charset="0"/>
                <a:cs typeface="Arial" panose="020B0604020202020204" pitchFamily="34" charset="0"/>
              </a:rPr>
              <a:t>Nome da Universidade.</a:t>
            </a:r>
            <a:endParaRPr lang="pt-BR" sz="3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ço Reservado para Conteúdo 4"/>
          <p:cNvSpPr txBox="1">
            <a:spLocks/>
          </p:cNvSpPr>
          <p:nvPr/>
        </p:nvSpPr>
        <p:spPr>
          <a:xfrm>
            <a:off x="11347116" y="11047069"/>
            <a:ext cx="8928000" cy="11393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9999" indent="-539999" algn="l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Char char="•"/>
              <a:defRPr sz="6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19997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99995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79992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990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39988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19986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099984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179982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800" b="1" dirty="0">
                <a:latin typeface="Arial" panose="020B0604020202020204" pitchFamily="34" charset="0"/>
                <a:cs typeface="Arial" panose="020B0604020202020204" pitchFamily="34" charset="0"/>
              </a:rPr>
              <a:t>DISCUSSÃO:</a:t>
            </a:r>
          </a:p>
          <a:p>
            <a:pPr marL="0" indent="0">
              <a:buNone/>
            </a:pPr>
            <a:endParaRPr lang="pt-BR" sz="3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3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3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ço Reservado para Conteúdo 4"/>
          <p:cNvSpPr txBox="1">
            <a:spLocks/>
          </p:cNvSpPr>
          <p:nvPr/>
        </p:nvSpPr>
        <p:spPr>
          <a:xfrm>
            <a:off x="1324408" y="16720192"/>
            <a:ext cx="8928000" cy="12273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9999" indent="-539999" algn="l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Char char="•"/>
              <a:defRPr sz="6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19997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99995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79992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990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39988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19986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099984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179982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800" b="1" dirty="0">
                <a:latin typeface="Arial" panose="020B0604020202020204" pitchFamily="34" charset="0"/>
                <a:cs typeface="Arial" panose="020B0604020202020204" pitchFamily="34" charset="0"/>
              </a:rPr>
              <a:t>RELATO DO(S) CASO(S):</a:t>
            </a:r>
          </a:p>
          <a:p>
            <a:pPr marL="0" indent="0">
              <a:buNone/>
            </a:pPr>
            <a:endParaRPr lang="pt-BR" sz="3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ço Reservado para Conteúdo 4"/>
          <p:cNvSpPr txBox="1">
            <a:spLocks/>
          </p:cNvSpPr>
          <p:nvPr/>
        </p:nvSpPr>
        <p:spPr>
          <a:xfrm>
            <a:off x="1324408" y="11047070"/>
            <a:ext cx="8928000" cy="5253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39999" indent="-539999" algn="l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Char char="•"/>
              <a:defRPr sz="6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19997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99995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79992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990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39988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19986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099984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179982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800" b="1" dirty="0">
                <a:latin typeface="Arial" panose="020B0604020202020204" pitchFamily="34" charset="0"/>
                <a:cs typeface="Arial" panose="020B0604020202020204" pitchFamily="34" charset="0"/>
              </a:rPr>
              <a:t> INTRODUÇÃO: </a:t>
            </a:r>
          </a:p>
          <a:p>
            <a:pPr marL="0" indent="0" algn="just">
              <a:buNone/>
            </a:pPr>
            <a:endParaRPr lang="pt-BR" sz="3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3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3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3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3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ço Reservado para Conteúdo 4"/>
          <p:cNvSpPr txBox="1">
            <a:spLocks/>
          </p:cNvSpPr>
          <p:nvPr/>
        </p:nvSpPr>
        <p:spPr>
          <a:xfrm>
            <a:off x="11347116" y="22859544"/>
            <a:ext cx="8928000" cy="6134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9999" indent="-539999" algn="l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Char char="•"/>
              <a:defRPr sz="6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19997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99995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79992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990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39988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19986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099984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179982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800" b="1" dirty="0">
                <a:latin typeface="Arial" panose="020B0604020202020204" pitchFamily="34" charset="0"/>
                <a:cs typeface="Arial" panose="020B0604020202020204" pitchFamily="34" charset="0"/>
              </a:rPr>
              <a:t> REFERÊNCIAS: </a:t>
            </a:r>
          </a:p>
          <a:p>
            <a:pPr marL="0" indent="0">
              <a:buNone/>
            </a:pPr>
            <a:endParaRPr lang="pt-BR" sz="3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3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3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45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</TotalTime>
  <Words>77</Words>
  <Application>Microsoft Office PowerPoint</Application>
  <PresentationFormat>Personalizar</PresentationFormat>
  <Paragraphs>12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do Office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Thamires Mayara Pereira</dc:creator>
  <cp:lastModifiedBy>Thamires Mayara Pereira</cp:lastModifiedBy>
  <cp:revision>4</cp:revision>
  <dcterms:created xsi:type="dcterms:W3CDTF">2022-08-16T18:43:43Z</dcterms:created>
  <dcterms:modified xsi:type="dcterms:W3CDTF">2022-08-16T19:07:49Z</dcterms:modified>
</cp:coreProperties>
</file>