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9" r:id="rId4"/>
    <p:sldId id="261" r:id="rId5"/>
    <p:sldId id="260" r:id="rId6"/>
    <p:sldId id="263" r:id="rId7"/>
    <p:sldId id="258" r:id="rId8"/>
  </p:sldIdLst>
  <p:sldSz cx="12192000" cy="6858000"/>
  <p:notesSz cx="6888163" cy="100187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3638"/>
    <a:srgbClr val="373739"/>
    <a:srgbClr val="3AB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3" autoAdjust="0"/>
    <p:restoredTop sz="94660"/>
  </p:normalViewPr>
  <p:slideViewPr>
    <p:cSldViewPr snapToGrid="0">
      <p:cViewPr varScale="1">
        <p:scale>
          <a:sx n="71" d="100"/>
          <a:sy n="71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C4D85-C676-41B7-959A-153D80D01573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2E708-0AE7-4E57-A22C-CBE24437C5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0876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08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29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73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80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17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33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53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85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58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5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1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9321-E974-4DAB-A092-DF10F92338FB}" type="datetimeFigureOut">
              <a:rPr lang="pt-BR" smtClean="0"/>
              <a:t>16/08/2021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39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6"/>
          <p:cNvSpPr>
            <a:spLocks noGrp="1"/>
          </p:cNvSpPr>
          <p:nvPr>
            <p:ph type="ctrTitle"/>
          </p:nvPr>
        </p:nvSpPr>
        <p:spPr>
          <a:xfrm>
            <a:off x="1625613" y="2471083"/>
            <a:ext cx="8862097" cy="2608638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 DA APRESENTAÇÃO, CENTRALIZADO, LETRAS MAIÚSCULAS, NEGRITO.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18" name="Subtítulo 17"/>
          <p:cNvSpPr>
            <a:spLocks noGrp="1"/>
          </p:cNvSpPr>
          <p:nvPr>
            <p:ph type="subTitle" idx="1"/>
          </p:nvPr>
        </p:nvSpPr>
        <p:spPr>
          <a:xfrm>
            <a:off x="2376316" y="4519919"/>
            <a:ext cx="7360693" cy="735225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Autor(a):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Orientador(a):</a:t>
            </a:r>
          </a:p>
          <a:p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5735E9BB-21A6-AB4E-A8B8-16FDC1463B91}"/>
              </a:ext>
            </a:extLst>
          </p:cNvPr>
          <p:cNvSpPr txBox="1"/>
          <p:nvPr/>
        </p:nvSpPr>
        <p:spPr>
          <a:xfrm>
            <a:off x="1898374" y="3379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32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739" y="365126"/>
            <a:ext cx="11250897" cy="1315756"/>
          </a:xfrm>
        </p:spPr>
        <p:txBody>
          <a:bodyPr/>
          <a:lstStyle/>
          <a:p>
            <a:pPr algn="ctr"/>
            <a:r>
              <a:rPr lang="pt-BR" b="1" dirty="0"/>
              <a:t>Introdução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325449" y="2130387"/>
            <a:ext cx="7991475" cy="3305175"/>
          </a:xfrm>
          <a:prstGeom prst="rect">
            <a:avLst/>
          </a:prstGeom>
        </p:spPr>
        <p:txBody>
          <a:bodyPr vert="horz" lIns="91440" tIns="2124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Texto: 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Tam. Fonte (24 a 28)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Fontes: Times New Roman ou Arial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89211" y="5715000"/>
            <a:ext cx="9442865" cy="1005008"/>
          </a:xfrm>
          <a:prstGeom prst="rect">
            <a:avLst/>
          </a:prstGeom>
        </p:spPr>
        <p:txBody>
          <a:bodyPr vert="horz" lIns="91440" tIns="2124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100" b="1" dirty="0" smtClean="0">
                <a:latin typeface="Times New Roman" panose="02020603050405020304" pitchFamily="18" charset="0"/>
              </a:rPr>
              <a:t>As referências deverão ser inseridas como nota de rodapé nos slides, na medida em que for necessário referenciar um autor (Fonte 11 – Times new </a:t>
            </a:r>
            <a:r>
              <a:rPr lang="pt-BR" sz="1100" b="1" dirty="0" err="1" smtClean="0">
                <a:latin typeface="Times New Roman" panose="02020603050405020304" pitchFamily="18" charset="0"/>
              </a:rPr>
              <a:t>roman</a:t>
            </a:r>
            <a:r>
              <a:rPr lang="pt-BR" sz="1100" b="1" dirty="0" smtClean="0">
                <a:latin typeface="Times New Roman" panose="02020603050405020304" pitchFamily="18" charset="0"/>
              </a:rPr>
              <a:t>), estilo Vancouver, Exemplo:</a:t>
            </a:r>
          </a:p>
          <a:p>
            <a:pPr marL="0" indent="0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100" dirty="0" err="1" smtClean="0"/>
              <a:t>Zerbinatti</a:t>
            </a:r>
            <a:r>
              <a:rPr lang="pt-BR" sz="1100" dirty="0" smtClean="0"/>
              <a:t> </a:t>
            </a:r>
            <a:r>
              <a:rPr lang="pt-BR" sz="1100" dirty="0"/>
              <a:t>CC, Veiga DF, Oliveira MAB, Mundim FGL, Pereira RM, Azevedo F, Schnaider TB, Silva Neto JDD. </a:t>
            </a:r>
            <a:r>
              <a:rPr lang="pt-BR" sz="1100" dirty="0" err="1"/>
              <a:t>Bioceramic</a:t>
            </a:r>
            <a:r>
              <a:rPr lang="pt-BR" sz="1100" dirty="0"/>
              <a:t> </a:t>
            </a:r>
            <a:r>
              <a:rPr lang="pt-BR" sz="1100" dirty="0" err="1"/>
              <a:t>cement</a:t>
            </a:r>
            <a:r>
              <a:rPr lang="pt-BR" sz="1100" dirty="0"/>
              <a:t> in </a:t>
            </a:r>
            <a:r>
              <a:rPr lang="pt-BR" sz="1100" dirty="0" err="1"/>
              <a:t>the</a:t>
            </a:r>
            <a:r>
              <a:rPr lang="pt-BR" sz="1100" dirty="0"/>
              <a:t> </a:t>
            </a:r>
            <a:r>
              <a:rPr lang="pt-BR" sz="1100" dirty="0" err="1"/>
              <a:t>filling</a:t>
            </a:r>
            <a:r>
              <a:rPr lang="pt-BR" sz="1100" dirty="0"/>
              <a:t> of </a:t>
            </a:r>
            <a:r>
              <a:rPr lang="pt-BR" sz="1100" dirty="0" err="1"/>
              <a:t>bone</a:t>
            </a:r>
            <a:r>
              <a:rPr lang="pt-BR" sz="1100" dirty="0"/>
              <a:t> </a:t>
            </a:r>
            <a:r>
              <a:rPr lang="pt-BR" sz="1100" dirty="0" err="1"/>
              <a:t>defects</a:t>
            </a:r>
            <a:r>
              <a:rPr lang="pt-BR" sz="1100" dirty="0"/>
              <a:t> in </a:t>
            </a:r>
            <a:r>
              <a:rPr lang="pt-BR" sz="1100" dirty="0" err="1"/>
              <a:t>rats</a:t>
            </a:r>
            <a:r>
              <a:rPr lang="pt-BR" sz="1100" dirty="0"/>
              <a:t>. Acta </a:t>
            </a:r>
            <a:r>
              <a:rPr lang="pt-BR" sz="1100" dirty="0" err="1"/>
              <a:t>Cir</a:t>
            </a:r>
            <a:r>
              <a:rPr lang="pt-BR" sz="1100" dirty="0"/>
              <a:t> Bras. 2019 </a:t>
            </a:r>
            <a:r>
              <a:rPr lang="pt-BR" sz="1100" dirty="0" err="1"/>
              <a:t>Aug</a:t>
            </a:r>
            <a:r>
              <a:rPr lang="pt-BR" sz="1100" dirty="0"/>
              <a:t> 19;34(6):e201900601. </a:t>
            </a:r>
            <a:endParaRPr lang="pt-BR" sz="1100" b="1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8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739" y="365126"/>
            <a:ext cx="11250897" cy="1315756"/>
          </a:xfrm>
        </p:spPr>
        <p:txBody>
          <a:bodyPr/>
          <a:lstStyle/>
          <a:p>
            <a:pPr algn="ctr"/>
            <a:r>
              <a:rPr lang="pt-BR" b="1" dirty="0"/>
              <a:t>Objetivos</a:t>
            </a:r>
            <a:endParaRPr 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325449" y="2130387"/>
            <a:ext cx="7991475" cy="3305175"/>
          </a:xfrm>
          <a:prstGeom prst="rect">
            <a:avLst/>
          </a:prstGeom>
        </p:spPr>
        <p:txBody>
          <a:bodyPr vert="horz" lIns="91440" tIns="2124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Texto: 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Tam. Fonte (24 a 28)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Fontes: Times New Roman ou Arial </a:t>
            </a:r>
          </a:p>
        </p:txBody>
      </p:sp>
    </p:spTree>
    <p:extLst>
      <p:ext uri="{BB962C8B-B14F-4D97-AF65-F5344CB8AC3E}">
        <p14:creationId xmlns:p14="http://schemas.microsoft.com/office/powerpoint/2010/main" val="231189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739" y="365126"/>
            <a:ext cx="11250897" cy="1315756"/>
          </a:xfrm>
        </p:spPr>
        <p:txBody>
          <a:bodyPr/>
          <a:lstStyle/>
          <a:p>
            <a:pPr algn="ctr"/>
            <a:r>
              <a:rPr lang="pt-BR" b="1" dirty="0"/>
              <a:t>Material e Métodos/Metodologia</a:t>
            </a:r>
            <a:endParaRPr 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325449" y="2130387"/>
            <a:ext cx="7991475" cy="3305175"/>
          </a:xfrm>
          <a:prstGeom prst="rect">
            <a:avLst/>
          </a:prstGeom>
        </p:spPr>
        <p:txBody>
          <a:bodyPr vert="horz" lIns="91440" tIns="2124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Texto: 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Tam. Fonte (24 a 28)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Fontes: Times New Roman ou Arial </a:t>
            </a:r>
          </a:p>
        </p:txBody>
      </p:sp>
    </p:spTree>
    <p:extLst>
      <p:ext uri="{BB962C8B-B14F-4D97-AF65-F5344CB8AC3E}">
        <p14:creationId xmlns:p14="http://schemas.microsoft.com/office/powerpoint/2010/main" val="154970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739" y="365126"/>
            <a:ext cx="11250897" cy="1315756"/>
          </a:xfrm>
        </p:spPr>
        <p:txBody>
          <a:bodyPr/>
          <a:lstStyle/>
          <a:p>
            <a:pPr algn="ctr"/>
            <a:r>
              <a:rPr lang="pt-BR" b="1" dirty="0"/>
              <a:t>Resultados e Discussões</a:t>
            </a:r>
            <a:endParaRPr 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325449" y="2130387"/>
            <a:ext cx="7991475" cy="3305175"/>
          </a:xfrm>
          <a:prstGeom prst="rect">
            <a:avLst/>
          </a:prstGeom>
        </p:spPr>
        <p:txBody>
          <a:bodyPr vert="horz" lIns="91440" tIns="2124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Texto: 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Tam. Fonte (24 a 28)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Fontes: Times New Roman ou Arial </a:t>
            </a:r>
          </a:p>
        </p:txBody>
      </p:sp>
    </p:spTree>
    <p:extLst>
      <p:ext uri="{BB962C8B-B14F-4D97-AF65-F5344CB8AC3E}">
        <p14:creationId xmlns:p14="http://schemas.microsoft.com/office/powerpoint/2010/main" val="289313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739" y="365126"/>
            <a:ext cx="11250897" cy="1315756"/>
          </a:xfrm>
        </p:spPr>
        <p:txBody>
          <a:bodyPr/>
          <a:lstStyle/>
          <a:p>
            <a:pPr algn="ctr"/>
            <a:r>
              <a:rPr lang="pt-BR" b="1" dirty="0" smtClean="0"/>
              <a:t>Descrição do impacto social da Pesquisa</a:t>
            </a:r>
            <a:endParaRPr 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325449" y="2130387"/>
            <a:ext cx="7991475" cy="3305175"/>
          </a:xfrm>
          <a:prstGeom prst="rect">
            <a:avLst/>
          </a:prstGeom>
        </p:spPr>
        <p:txBody>
          <a:bodyPr vert="horz" lIns="91440" tIns="2124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Texto: 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Tam. Fonte (24 a 28)</a:t>
            </a:r>
          </a:p>
          <a:p>
            <a:pPr marL="0" indent="0" algn="ctr">
              <a:spcBef>
                <a:spcPts val="288"/>
              </a:spcBef>
              <a:spcAft>
                <a:spcPts val="288"/>
              </a:spcAft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2400" dirty="0" smtClean="0">
                <a:latin typeface="Times New Roman" panose="02020603050405020304" pitchFamily="18" charset="0"/>
              </a:rPr>
              <a:t>Fontes: Times New Roman ou Arial </a:t>
            </a:r>
          </a:p>
        </p:txBody>
      </p:sp>
    </p:spTree>
    <p:extLst>
      <p:ext uri="{BB962C8B-B14F-4D97-AF65-F5344CB8AC3E}">
        <p14:creationId xmlns:p14="http://schemas.microsoft.com/office/powerpoint/2010/main" val="26360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2824511" y="2725656"/>
            <a:ext cx="7072224" cy="1337482"/>
          </a:xfrm>
        </p:spPr>
        <p:txBody>
          <a:bodyPr>
            <a:noAutofit/>
          </a:bodyPr>
          <a:lstStyle/>
          <a:p>
            <a:r>
              <a:rPr lang="pt-BR" sz="8800" dirty="0"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10976" y="4321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Autor(a):</a:t>
            </a:r>
          </a:p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Orientador(a):</a:t>
            </a:r>
          </a:p>
        </p:txBody>
      </p:sp>
    </p:spTree>
    <p:extLst>
      <p:ext uri="{BB962C8B-B14F-4D97-AF65-F5344CB8AC3E}">
        <p14:creationId xmlns:p14="http://schemas.microsoft.com/office/powerpoint/2010/main" val="12731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200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TÍTULO DA APRESENTAÇÃO, CENTRALIZADO, LETRAS MAIÚSCULAS, NEGRITO. </vt:lpstr>
      <vt:lpstr>Introdução</vt:lpstr>
      <vt:lpstr>Objetivos</vt:lpstr>
      <vt:lpstr>Material e Métodos/Metodologia</vt:lpstr>
      <vt:lpstr>Resultados e Discussões</vt:lpstr>
      <vt:lpstr>Descrição do impacto social da Pesquisa</vt:lpstr>
      <vt:lpstr>OBRIGADO!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Brayan Wellington Moreira Rosa</dc:creator>
  <cp:lastModifiedBy>Guilherme Oliveira Santos</cp:lastModifiedBy>
  <cp:revision>29</cp:revision>
  <cp:lastPrinted>2021-08-16T17:03:59Z</cp:lastPrinted>
  <dcterms:created xsi:type="dcterms:W3CDTF">2019-04-01T19:45:32Z</dcterms:created>
  <dcterms:modified xsi:type="dcterms:W3CDTF">2021-08-16T18:48:47Z</dcterms:modified>
</cp:coreProperties>
</file>