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99525" cy="32399288"/>
  <p:notesSz cx="6858000" cy="9144000"/>
  <p:defaultTextStyle>
    <a:defPPr>
      <a:defRPr lang="pt-BR"/>
    </a:defPPr>
    <a:lvl1pPr marL="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1pPr>
    <a:lvl2pPr marL="1295933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2pPr>
    <a:lvl3pPr marL="25918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3pPr>
    <a:lvl4pPr marL="38878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4pPr>
    <a:lvl5pPr marL="51837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5pPr>
    <a:lvl6pPr marL="64796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6pPr>
    <a:lvl7pPr marL="77756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7pPr>
    <a:lvl8pPr marL="90715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8pPr>
    <a:lvl9pPr marL="103674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5" d="100"/>
          <a:sy n="15" d="100"/>
        </p:scale>
        <p:origin x="23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EBD5-DFA6-46A1-929D-79DA3C6C2F98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B432-BA3C-44B3-887F-4786FE22A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674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EBD5-DFA6-46A1-929D-79DA3C6C2F98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B432-BA3C-44B3-887F-4786FE22A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23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EBD5-DFA6-46A1-929D-79DA3C6C2F98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B432-BA3C-44B3-887F-4786FE22A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01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EBD5-DFA6-46A1-929D-79DA3C6C2F98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B432-BA3C-44B3-887F-4786FE22A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62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EBD5-DFA6-46A1-929D-79DA3C6C2F98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B432-BA3C-44B3-887F-4786FE22A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434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EBD5-DFA6-46A1-929D-79DA3C6C2F98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B432-BA3C-44B3-887F-4786FE22A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348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EBD5-DFA6-46A1-929D-79DA3C6C2F98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B432-BA3C-44B3-887F-4786FE22A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727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EBD5-DFA6-46A1-929D-79DA3C6C2F98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B432-BA3C-44B3-887F-4786FE22A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159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EBD5-DFA6-46A1-929D-79DA3C6C2F98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B432-BA3C-44B3-887F-4786FE22A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477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EBD5-DFA6-46A1-929D-79DA3C6C2F98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B432-BA3C-44B3-887F-4786FE22A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581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EBD5-DFA6-46A1-929D-79DA3C6C2F98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B432-BA3C-44B3-887F-4786FE22A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69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EBD5-DFA6-46A1-929D-79DA3C6C2F98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AB432-BA3C-44B3-887F-4786FE22A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88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3"/>
          <p:cNvSpPr txBox="1">
            <a:spLocks/>
          </p:cNvSpPr>
          <p:nvPr/>
        </p:nvSpPr>
        <p:spPr>
          <a:xfrm>
            <a:off x="1619963" y="6669288"/>
            <a:ext cx="18629591" cy="24700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215999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3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smtClean="0">
                <a:latin typeface="Arial" panose="020B0604020202020204" pitchFamily="34" charset="0"/>
                <a:cs typeface="Arial" panose="020B0604020202020204" pitchFamily="34" charset="0"/>
              </a:rPr>
              <a:t>AUTOR 1, AUTOR 2, AUTOR 3 (O NOME DOS AUTORES DEVE VIR EM LETRAS MAIÚSCULAS, CENTRALIZADO E EM FONTE ARIAL. O NOME DO AUTOR PRINCIPAL DEVE SER IDENTIFICADO COM UM ASTERISCO(*) 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Espaço Reservado para Conteúdo 4"/>
          <p:cNvSpPr txBox="1">
            <a:spLocks/>
          </p:cNvSpPr>
          <p:nvPr/>
        </p:nvSpPr>
        <p:spPr>
          <a:xfrm>
            <a:off x="1619963" y="22434286"/>
            <a:ext cx="8906177" cy="6066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9999" indent="-539999" algn="l" defTabSz="2159996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smtClean="0">
                <a:latin typeface="Arial" panose="020B0604020202020204" pitchFamily="34" charset="0"/>
                <a:cs typeface="Arial" panose="020B0604020202020204" pitchFamily="34" charset="0"/>
              </a:rPr>
              <a:t> METODOLOGIA: </a:t>
            </a:r>
          </a:p>
          <a:p>
            <a:endParaRPr lang="pt-BR" sz="48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 rot="16200000">
            <a:off x="-745386" y="15986998"/>
            <a:ext cx="2453557" cy="615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402" dirty="0"/>
              <a:t>Altura: 90cm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9269977" y="80475"/>
            <a:ext cx="2699265" cy="615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402" dirty="0"/>
              <a:t>Largura: 60cm</a:t>
            </a:r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619963" y="3356642"/>
            <a:ext cx="18629591" cy="3827929"/>
          </a:xfrm>
          <a:prstGeom prst="rect">
            <a:avLst/>
          </a:prstGeom>
        </p:spPr>
        <p:txBody>
          <a:bodyPr vert="horz" lIns="60960" tIns="30480" rIns="60960" bIns="30480" rtlCol="0" anchor="ctr">
            <a:no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TÍTULO DEVE VIR EM NEGRITO, </a:t>
            </a:r>
            <a:r>
              <a:rPr lang="pt-B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LETRAS MAIÚSCULAS, </a:t>
            </a:r>
            <a:r>
              <a:rPr lang="pt-B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CENTRALIZADO E </a:t>
            </a:r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EM FONTE ARIAL.</a:t>
            </a: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ítulo 3"/>
          <p:cNvSpPr txBox="1">
            <a:spLocks/>
          </p:cNvSpPr>
          <p:nvPr/>
        </p:nvSpPr>
        <p:spPr>
          <a:xfrm>
            <a:off x="1115247" y="8719955"/>
            <a:ext cx="18629591" cy="8386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215999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3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Nome da Universidade.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Espaço Reservado para Conteúdo 4"/>
          <p:cNvSpPr txBox="1">
            <a:spLocks/>
          </p:cNvSpPr>
          <p:nvPr/>
        </p:nvSpPr>
        <p:spPr>
          <a:xfrm>
            <a:off x="1619963" y="16135992"/>
            <a:ext cx="8906177" cy="6139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9999" indent="-539999" algn="l" defTabSz="2159996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OBJETIVOS:</a:t>
            </a: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Espaço Reservado para Conteúdo 4"/>
          <p:cNvSpPr txBox="1">
            <a:spLocks/>
          </p:cNvSpPr>
          <p:nvPr/>
        </p:nvSpPr>
        <p:spPr>
          <a:xfrm>
            <a:off x="1619963" y="10272369"/>
            <a:ext cx="8906177" cy="5704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39999" indent="-539999" algn="l" defTabSz="2159996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INTRODUÇÃO: </a:t>
            </a: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Espaço Reservado para Conteúdo 4"/>
          <p:cNvSpPr txBox="1">
            <a:spLocks/>
          </p:cNvSpPr>
          <p:nvPr/>
        </p:nvSpPr>
        <p:spPr>
          <a:xfrm>
            <a:off x="11499652" y="22593229"/>
            <a:ext cx="8906177" cy="6066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9999" indent="-539999" algn="l" defTabSz="2159996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REFERÊNCIAS: </a:t>
            </a: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Espaço Reservado para Conteúdo 4"/>
          <p:cNvSpPr txBox="1">
            <a:spLocks/>
          </p:cNvSpPr>
          <p:nvPr/>
        </p:nvSpPr>
        <p:spPr>
          <a:xfrm>
            <a:off x="11499652" y="16294935"/>
            <a:ext cx="8906177" cy="6139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39999" indent="-539999" algn="l" defTabSz="2159996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CONCLUSÃO:</a:t>
            </a: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spaço Reservado para Conteúdo 4"/>
          <p:cNvSpPr txBox="1">
            <a:spLocks/>
          </p:cNvSpPr>
          <p:nvPr/>
        </p:nvSpPr>
        <p:spPr>
          <a:xfrm>
            <a:off x="11273903" y="10233911"/>
            <a:ext cx="8906177" cy="5539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39999" indent="-539999" algn="l" defTabSz="2159996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97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99995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990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39988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19986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99984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79982" indent="-539999" algn="l" defTabSz="2159996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RESULTADOS/ DESENVOLVIMENTO: </a:t>
            </a: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8879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85</Words>
  <Application>Microsoft Office PowerPoint</Application>
  <PresentationFormat>Personalizar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Luiz Sales</dc:creator>
  <cp:lastModifiedBy>Guilherme Oliveira Santos</cp:lastModifiedBy>
  <cp:revision>2</cp:revision>
  <dcterms:created xsi:type="dcterms:W3CDTF">2019-08-29T12:14:20Z</dcterms:created>
  <dcterms:modified xsi:type="dcterms:W3CDTF">2019-08-29T14:19:04Z</dcterms:modified>
</cp:coreProperties>
</file>