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21599525" cy="32399288"/>
  <p:notesSz cx="6858000" cy="9144000"/>
  <p:defaultTextStyle>
    <a:defPPr>
      <a:defRPr lang="pt-BR"/>
    </a:defPPr>
    <a:lvl1pPr marL="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1pPr>
    <a:lvl2pPr marL="1295933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2pPr>
    <a:lvl3pPr marL="25918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3pPr>
    <a:lvl4pPr marL="38878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4pPr>
    <a:lvl5pPr marL="51837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5pPr>
    <a:lvl6pPr marL="64796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6pPr>
    <a:lvl7pPr marL="7775600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7pPr>
    <a:lvl8pPr marL="9071534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8pPr>
    <a:lvl9pPr marL="10367467" algn="l" defTabSz="2591867" rtl="0" eaLnBrk="1" latinLnBrk="0" hangingPunct="1">
      <a:defRPr sz="51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5" d="100"/>
          <a:sy n="15" d="100"/>
        </p:scale>
        <p:origin x="16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5302386"/>
            <a:ext cx="18359596" cy="11279752"/>
          </a:xfrm>
        </p:spPr>
        <p:txBody>
          <a:bodyPr anchor="b"/>
          <a:lstStyle>
            <a:lvl1pPr algn="ctr">
              <a:defRPr sz="1417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7017128"/>
            <a:ext cx="16199644" cy="7822326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41" indent="0" algn="ctr">
              <a:buNone/>
              <a:defRPr sz="4724"/>
            </a:lvl2pPr>
            <a:lvl3pPr marL="2159881" indent="0" algn="ctr">
              <a:buNone/>
              <a:defRPr sz="4252"/>
            </a:lvl3pPr>
            <a:lvl4pPr marL="3239823" indent="0" algn="ctr">
              <a:buNone/>
              <a:defRPr sz="3779"/>
            </a:lvl4pPr>
            <a:lvl5pPr marL="4319763" indent="0" algn="ctr">
              <a:buNone/>
              <a:defRPr sz="3779"/>
            </a:lvl5pPr>
            <a:lvl6pPr marL="5399704" indent="0" algn="ctr">
              <a:buNone/>
              <a:defRPr sz="3779"/>
            </a:lvl6pPr>
            <a:lvl7pPr marL="6479644" indent="0" algn="ctr">
              <a:buNone/>
              <a:defRPr sz="3779"/>
            </a:lvl7pPr>
            <a:lvl8pPr marL="7559586" indent="0" algn="ctr">
              <a:buNone/>
              <a:defRPr sz="3779"/>
            </a:lvl8pPr>
            <a:lvl9pPr marL="8639527" indent="0" algn="ctr">
              <a:buNone/>
              <a:defRPr sz="3779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30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724962"/>
            <a:ext cx="4657398" cy="27456899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9" y="1724962"/>
            <a:ext cx="13702199" cy="27456899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50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7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8077333"/>
            <a:ext cx="18629590" cy="13477201"/>
          </a:xfrm>
        </p:spPr>
        <p:txBody>
          <a:bodyPr anchor="b"/>
          <a:lstStyle>
            <a:lvl1pPr>
              <a:defRPr sz="14172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1682034"/>
            <a:ext cx="18629590" cy="7087341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41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881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82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4pPr>
            <a:lvl5pPr marL="431976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5pPr>
            <a:lvl6pPr marL="5399704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6pPr>
            <a:lvl7pPr marL="6479644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7pPr>
            <a:lvl8pPr marL="7559586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8pPr>
            <a:lvl9pPr marL="8639527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99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624810"/>
            <a:ext cx="9179798" cy="2055705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624810"/>
            <a:ext cx="9179798" cy="20557051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38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724971"/>
            <a:ext cx="18629590" cy="626236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942328"/>
            <a:ext cx="9137610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41" indent="0">
              <a:buNone/>
              <a:defRPr sz="4724" b="1"/>
            </a:lvl2pPr>
            <a:lvl3pPr marL="2159881" indent="0">
              <a:buNone/>
              <a:defRPr sz="4252" b="1"/>
            </a:lvl3pPr>
            <a:lvl4pPr marL="3239823" indent="0">
              <a:buNone/>
              <a:defRPr sz="3779" b="1"/>
            </a:lvl4pPr>
            <a:lvl5pPr marL="4319763" indent="0">
              <a:buNone/>
              <a:defRPr sz="3779" b="1"/>
            </a:lvl5pPr>
            <a:lvl6pPr marL="5399704" indent="0">
              <a:buNone/>
              <a:defRPr sz="3779" b="1"/>
            </a:lvl6pPr>
            <a:lvl7pPr marL="6479644" indent="0">
              <a:buNone/>
              <a:defRPr sz="3779" b="1"/>
            </a:lvl7pPr>
            <a:lvl8pPr marL="7559586" indent="0">
              <a:buNone/>
              <a:defRPr sz="3779" b="1"/>
            </a:lvl8pPr>
            <a:lvl9pPr marL="8639527" indent="0">
              <a:buNone/>
              <a:defRPr sz="377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834740"/>
            <a:ext cx="9137610" cy="174071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2" y="7942328"/>
            <a:ext cx="9182611" cy="389241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41" indent="0">
              <a:buNone/>
              <a:defRPr sz="4724" b="1"/>
            </a:lvl2pPr>
            <a:lvl3pPr marL="2159881" indent="0">
              <a:buNone/>
              <a:defRPr sz="4252" b="1"/>
            </a:lvl3pPr>
            <a:lvl4pPr marL="3239823" indent="0">
              <a:buNone/>
              <a:defRPr sz="3779" b="1"/>
            </a:lvl4pPr>
            <a:lvl5pPr marL="4319763" indent="0">
              <a:buNone/>
              <a:defRPr sz="3779" b="1"/>
            </a:lvl5pPr>
            <a:lvl6pPr marL="5399704" indent="0">
              <a:buNone/>
              <a:defRPr sz="3779" b="1"/>
            </a:lvl6pPr>
            <a:lvl7pPr marL="6479644" indent="0">
              <a:buNone/>
              <a:defRPr sz="3779" b="1"/>
            </a:lvl7pPr>
            <a:lvl8pPr marL="7559586" indent="0">
              <a:buNone/>
              <a:defRPr sz="3779" b="1"/>
            </a:lvl8pPr>
            <a:lvl9pPr marL="8639527" indent="0">
              <a:buNone/>
              <a:defRPr sz="3779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2" y="11834740"/>
            <a:ext cx="9182611" cy="17407120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75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393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74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664906"/>
            <a:ext cx="10934760" cy="23024494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9719786"/>
            <a:ext cx="6966409" cy="18007107"/>
          </a:xfrm>
        </p:spPr>
        <p:txBody>
          <a:bodyPr/>
          <a:lstStyle>
            <a:lvl1pPr marL="0" indent="0">
              <a:buNone/>
              <a:defRPr sz="3779"/>
            </a:lvl1pPr>
            <a:lvl2pPr marL="1079941" indent="0">
              <a:buNone/>
              <a:defRPr sz="3307"/>
            </a:lvl2pPr>
            <a:lvl3pPr marL="2159881" indent="0">
              <a:buNone/>
              <a:defRPr sz="2834"/>
            </a:lvl3pPr>
            <a:lvl4pPr marL="3239823" indent="0">
              <a:buNone/>
              <a:defRPr sz="2362"/>
            </a:lvl4pPr>
            <a:lvl5pPr marL="4319763" indent="0">
              <a:buNone/>
              <a:defRPr sz="2362"/>
            </a:lvl5pPr>
            <a:lvl6pPr marL="5399704" indent="0">
              <a:buNone/>
              <a:defRPr sz="2362"/>
            </a:lvl6pPr>
            <a:lvl7pPr marL="6479644" indent="0">
              <a:buNone/>
              <a:defRPr sz="2362"/>
            </a:lvl7pPr>
            <a:lvl8pPr marL="7559586" indent="0">
              <a:buNone/>
              <a:defRPr sz="2362"/>
            </a:lvl8pPr>
            <a:lvl9pPr marL="8639527" indent="0">
              <a:buNone/>
              <a:defRPr sz="2362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08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2159952"/>
            <a:ext cx="6966409" cy="7559834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664906"/>
            <a:ext cx="10934760" cy="23024494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41" indent="0">
              <a:buNone/>
              <a:defRPr sz="6614"/>
            </a:lvl2pPr>
            <a:lvl3pPr marL="2159881" indent="0">
              <a:buNone/>
              <a:defRPr sz="5669"/>
            </a:lvl3pPr>
            <a:lvl4pPr marL="3239823" indent="0">
              <a:buNone/>
              <a:defRPr sz="4724"/>
            </a:lvl4pPr>
            <a:lvl5pPr marL="4319763" indent="0">
              <a:buNone/>
              <a:defRPr sz="4724"/>
            </a:lvl5pPr>
            <a:lvl6pPr marL="5399704" indent="0">
              <a:buNone/>
              <a:defRPr sz="4724"/>
            </a:lvl6pPr>
            <a:lvl7pPr marL="6479644" indent="0">
              <a:buNone/>
              <a:defRPr sz="4724"/>
            </a:lvl7pPr>
            <a:lvl8pPr marL="7559586" indent="0">
              <a:buNone/>
              <a:defRPr sz="4724"/>
            </a:lvl8pPr>
            <a:lvl9pPr marL="8639527" indent="0">
              <a:buNone/>
              <a:defRPr sz="4724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9719786"/>
            <a:ext cx="6966409" cy="18007107"/>
          </a:xfrm>
        </p:spPr>
        <p:txBody>
          <a:bodyPr/>
          <a:lstStyle>
            <a:lvl1pPr marL="0" indent="0">
              <a:buNone/>
              <a:defRPr sz="3779"/>
            </a:lvl1pPr>
            <a:lvl2pPr marL="1079941" indent="0">
              <a:buNone/>
              <a:defRPr sz="3307"/>
            </a:lvl2pPr>
            <a:lvl3pPr marL="2159881" indent="0">
              <a:buNone/>
              <a:defRPr sz="2834"/>
            </a:lvl3pPr>
            <a:lvl4pPr marL="3239823" indent="0">
              <a:buNone/>
              <a:defRPr sz="2362"/>
            </a:lvl4pPr>
            <a:lvl5pPr marL="4319763" indent="0">
              <a:buNone/>
              <a:defRPr sz="2362"/>
            </a:lvl5pPr>
            <a:lvl6pPr marL="5399704" indent="0">
              <a:buNone/>
              <a:defRPr sz="2362"/>
            </a:lvl6pPr>
            <a:lvl7pPr marL="6479644" indent="0">
              <a:buNone/>
              <a:defRPr sz="2362"/>
            </a:lvl7pPr>
            <a:lvl8pPr marL="7559586" indent="0">
              <a:buNone/>
              <a:defRPr sz="2362"/>
            </a:lvl8pPr>
            <a:lvl9pPr marL="8639527" indent="0">
              <a:buNone/>
              <a:defRPr sz="2362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1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724971"/>
            <a:ext cx="18629590" cy="6262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624810"/>
            <a:ext cx="18629590" cy="2055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2AE6-F98A-4EC1-8A63-14D82DCC1A21}" type="datetimeFigureOut">
              <a:rPr lang="pt-BR" smtClean="0"/>
              <a:t>24/08/2023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30029347"/>
            <a:ext cx="7289840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30029347"/>
            <a:ext cx="4859893" cy="1724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DD48A-1CAE-445B-ABEE-BFF8A3C02E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4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59881" rtl="0" eaLnBrk="1" latinLnBrk="0" hangingPunct="1">
        <a:lnSpc>
          <a:spcPct val="90000"/>
        </a:lnSpc>
        <a:spcBef>
          <a:spcPct val="0"/>
        </a:spcBef>
        <a:buNone/>
        <a:defRPr sz="10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70" indent="-539970" algn="l" defTabSz="2159881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11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85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79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733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674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616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557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497" indent="-539970" algn="l" defTabSz="2159881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1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881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823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763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704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644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586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527" algn="l" defTabSz="2159881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324408" y="7431287"/>
            <a:ext cx="18950708" cy="2470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99" dirty="0">
                <a:latin typeface="Arial" panose="020B0604020202020204" pitchFamily="34" charset="0"/>
                <a:cs typeface="Arial" panose="020B0604020202020204" pitchFamily="34" charset="0"/>
              </a:rPr>
              <a:t>AUTOR, COAUTOR 1, COAUTOR 2, COAUTOR 3, COAUTOR 4, ORIENTADOR (O NOME DOS AUTORES DEVE VIR EM LETRAS MAIÚSCULAS, CENTRALIZADO E EM FONTE ARIAL. O NOME DO APRESENTADOR DEVE SER IDENTIFICADO COM UM ASTERISCO(*) </a:t>
            </a:r>
          </a:p>
        </p:txBody>
      </p:sp>
      <p:sp>
        <p:nvSpPr>
          <p:cNvPr id="8" name="Título 3"/>
          <p:cNvSpPr txBox="1">
            <a:spLocks/>
          </p:cNvSpPr>
          <p:nvPr/>
        </p:nvSpPr>
        <p:spPr>
          <a:xfrm>
            <a:off x="1324408" y="4156740"/>
            <a:ext cx="18950708" cy="382792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32399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59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atin typeface="Arial" panose="020B0604020202020204" pitchFamily="34" charset="0"/>
                <a:cs typeface="Arial" panose="020B0604020202020204" pitchFamily="34" charset="0"/>
              </a:rPr>
              <a:t>O TÍTULO DEVE VIR EM NEGRITO, EM LETRAS MAIÚSCULAS, CENTRALIZADO E EM FONTE ARIAL.</a:t>
            </a:r>
            <a:endParaRPr lang="pt-BR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>
          <a:xfrm>
            <a:off x="1324408" y="9824853"/>
            <a:ext cx="18950708" cy="724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599" dirty="0">
                <a:latin typeface="Arial" panose="020B0604020202020204" pitchFamily="34" charset="0"/>
                <a:cs typeface="Arial" panose="020B0604020202020204" pitchFamily="34" charset="0"/>
              </a:rPr>
              <a:t>Nome da Universidade.</a:t>
            </a:r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1347116" y="11047069"/>
            <a:ext cx="8928000" cy="1139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DISCUSSÃO: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1324408" y="16720192"/>
            <a:ext cx="8928000" cy="12273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RELATO DO(S) CASO(S):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324408" y="11047070"/>
            <a:ext cx="8928000" cy="5253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INTRODUÇÃO: </a:t>
            </a: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4"/>
          <p:cNvSpPr txBox="1">
            <a:spLocks/>
          </p:cNvSpPr>
          <p:nvPr/>
        </p:nvSpPr>
        <p:spPr>
          <a:xfrm>
            <a:off x="11347116" y="22859544"/>
            <a:ext cx="8928000" cy="6134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999" indent="-539999" algn="l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Char char="•"/>
              <a:defRPr sz="6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19997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9995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7999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990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39988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19986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99984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179982" indent="-539999" algn="l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Char char="•"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REFERÊNCIAS: </a:t>
            </a: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3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77</Words>
  <Application>Microsoft Office PowerPoint</Application>
  <PresentationFormat>Personalizar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Thamires Mayara Pereira</dc:creator>
  <cp:lastModifiedBy>Thamires Mayara Pereira</cp:lastModifiedBy>
  <cp:revision>6</cp:revision>
  <dcterms:created xsi:type="dcterms:W3CDTF">2022-08-16T18:43:43Z</dcterms:created>
  <dcterms:modified xsi:type="dcterms:W3CDTF">2023-08-24T20:00:29Z</dcterms:modified>
</cp:coreProperties>
</file>